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42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1429-9FE2-4018-8F16-2E1047AC4414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5F5B-A65E-4DBC-9714-F5F4B6ACF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5331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1429-9FE2-4018-8F16-2E1047AC4414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5F5B-A65E-4DBC-9714-F5F4B6ACF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046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1429-9FE2-4018-8F16-2E1047AC4414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5F5B-A65E-4DBC-9714-F5F4B6ACF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7793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1429-9FE2-4018-8F16-2E1047AC4414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5F5B-A65E-4DBC-9714-F5F4B6ACF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2401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1429-9FE2-4018-8F16-2E1047AC4414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5F5B-A65E-4DBC-9714-F5F4B6ACF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9635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1429-9FE2-4018-8F16-2E1047AC4414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5F5B-A65E-4DBC-9714-F5F4B6ACF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255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1429-9FE2-4018-8F16-2E1047AC4414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5F5B-A65E-4DBC-9714-F5F4B6ACF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1336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1429-9FE2-4018-8F16-2E1047AC4414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5F5B-A65E-4DBC-9714-F5F4B6ACF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50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1429-9FE2-4018-8F16-2E1047AC4414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5F5B-A65E-4DBC-9714-F5F4B6ACF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675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1429-9FE2-4018-8F16-2E1047AC4414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5F5B-A65E-4DBC-9714-F5F4B6ACF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887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31429-9FE2-4018-8F16-2E1047AC4414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E5F5B-A65E-4DBC-9714-F5F4B6ACF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0399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31429-9FE2-4018-8F16-2E1047AC4414}" type="datetimeFigureOut">
              <a:rPr lang="pt-BR" smtClean="0"/>
              <a:t>22/08/2014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E5F5B-A65E-4DBC-9714-F5F4B6ACFD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827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Conector de seta reta 33"/>
          <p:cNvCxnSpPr>
            <a:stCxn id="23" idx="2"/>
            <a:endCxn id="43" idx="1"/>
          </p:cNvCxnSpPr>
          <p:nvPr/>
        </p:nvCxnSpPr>
        <p:spPr>
          <a:xfrm rot="16200000" flipH="1">
            <a:off x="2563210" y="1556797"/>
            <a:ext cx="1216697" cy="871525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tângulo 107"/>
          <p:cNvSpPr/>
          <p:nvPr/>
        </p:nvSpPr>
        <p:spPr>
          <a:xfrm>
            <a:off x="2539994" y="1462054"/>
            <a:ext cx="391603" cy="322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Elipse 3"/>
          <p:cNvSpPr/>
          <p:nvPr/>
        </p:nvSpPr>
        <p:spPr>
          <a:xfrm>
            <a:off x="395536" y="1035802"/>
            <a:ext cx="260600" cy="252791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7" name="Grupo 26"/>
          <p:cNvGrpSpPr/>
          <p:nvPr/>
        </p:nvGrpSpPr>
        <p:grpSpPr>
          <a:xfrm>
            <a:off x="944168" y="616857"/>
            <a:ext cx="1224136" cy="1110891"/>
            <a:chOff x="1691680" y="1066121"/>
            <a:chExt cx="1224136" cy="1110891"/>
          </a:xfrm>
        </p:grpSpPr>
        <p:grpSp>
          <p:nvGrpSpPr>
            <p:cNvPr id="9" name="Grupo 8"/>
            <p:cNvGrpSpPr/>
            <p:nvPr/>
          </p:nvGrpSpPr>
          <p:grpSpPr>
            <a:xfrm>
              <a:off x="1691680" y="1066714"/>
              <a:ext cx="1224136" cy="1103269"/>
              <a:chOff x="1691680" y="908720"/>
              <a:chExt cx="1512168" cy="1437091"/>
            </a:xfrm>
          </p:grpSpPr>
          <p:sp>
            <p:nvSpPr>
              <p:cNvPr id="5" name="Arredondar Retângulo no Mesmo Canto Lateral 4"/>
              <p:cNvSpPr/>
              <p:nvPr/>
            </p:nvSpPr>
            <p:spPr>
              <a:xfrm>
                <a:off x="1691680" y="908720"/>
                <a:ext cx="1512168" cy="360040"/>
              </a:xfrm>
              <a:prstGeom prst="round2Same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7" name="Retângulo 6"/>
              <p:cNvSpPr/>
              <p:nvPr/>
            </p:nvSpPr>
            <p:spPr>
              <a:xfrm>
                <a:off x="1691680" y="1268760"/>
                <a:ext cx="1512168" cy="720080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pt-BR" sz="1200" dirty="0" smtClean="0"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Solicitar livros</a:t>
                </a:r>
                <a:endParaRPr lang="pt-BR" sz="1200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" name="Arredondar Retângulo no Mesmo Canto Lateral 7"/>
              <p:cNvSpPr/>
              <p:nvPr/>
            </p:nvSpPr>
            <p:spPr>
              <a:xfrm flipV="1">
                <a:off x="1691680" y="1994155"/>
                <a:ext cx="1512168" cy="351656"/>
              </a:xfrm>
              <a:prstGeom prst="round2SameRect">
                <a:avLst/>
              </a:prstGeom>
              <a:solidFill>
                <a:schemeClr val="bg1">
                  <a:lumMod val="85000"/>
                </a:schemeClr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11" name="CaixaDeTexto 10"/>
            <p:cNvSpPr txBox="1"/>
            <p:nvPr/>
          </p:nvSpPr>
          <p:spPr>
            <a:xfrm>
              <a:off x="1994144" y="1066121"/>
              <a:ext cx="6515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Cliente</a:t>
              </a:r>
              <a:endParaRPr lang="pt-BR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1960577" y="1900013"/>
              <a:ext cx="66717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2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Livraria</a:t>
              </a:r>
              <a:endParaRPr lang="pt-BR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15" name="Conector de seta reta 14"/>
          <p:cNvCxnSpPr>
            <a:stCxn id="4" idx="6"/>
          </p:cNvCxnSpPr>
          <p:nvPr/>
        </p:nvCxnSpPr>
        <p:spPr>
          <a:xfrm flipV="1">
            <a:off x="656136" y="1154390"/>
            <a:ext cx="288032" cy="78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upo 27"/>
          <p:cNvGrpSpPr/>
          <p:nvPr/>
        </p:nvGrpSpPr>
        <p:grpSpPr>
          <a:xfrm>
            <a:off x="5508104" y="632242"/>
            <a:ext cx="1224136" cy="1080120"/>
            <a:chOff x="6300192" y="1347785"/>
            <a:chExt cx="1224136" cy="1080120"/>
          </a:xfrm>
        </p:grpSpPr>
        <p:grpSp>
          <p:nvGrpSpPr>
            <p:cNvPr id="16" name="Grupo 15"/>
            <p:cNvGrpSpPr/>
            <p:nvPr/>
          </p:nvGrpSpPr>
          <p:grpSpPr>
            <a:xfrm>
              <a:off x="6300192" y="1348378"/>
              <a:ext cx="1224136" cy="1079527"/>
              <a:chOff x="1691680" y="908720"/>
              <a:chExt cx="1512168" cy="1406165"/>
            </a:xfrm>
          </p:grpSpPr>
          <p:sp>
            <p:nvSpPr>
              <p:cNvPr id="17" name="Arredondar Retângulo no Mesmo Canto Lateral 16"/>
              <p:cNvSpPr/>
              <p:nvPr/>
            </p:nvSpPr>
            <p:spPr>
              <a:xfrm>
                <a:off x="1691680" y="908720"/>
                <a:ext cx="1512168" cy="360040"/>
              </a:xfrm>
              <a:prstGeom prst="round2SameRect">
                <a:avLst/>
              </a:prstGeom>
              <a:solidFill>
                <a:schemeClr val="bg1">
                  <a:lumMod val="85000"/>
                </a:schemeClr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8" name="Retângulo 17"/>
              <p:cNvSpPr/>
              <p:nvPr/>
            </p:nvSpPr>
            <p:spPr>
              <a:xfrm>
                <a:off x="1691680" y="1268760"/>
                <a:ext cx="1512168" cy="720080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pt-BR" sz="1200" dirty="0" smtClean="0"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Realizar cobrança</a:t>
                </a:r>
                <a:endParaRPr lang="pt-BR" sz="1200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9" name="Arredondar Retângulo no Mesmo Canto Lateral 18"/>
              <p:cNvSpPr/>
              <p:nvPr/>
            </p:nvSpPr>
            <p:spPr>
              <a:xfrm flipV="1">
                <a:off x="1691680" y="1963229"/>
                <a:ext cx="1512168" cy="351656"/>
              </a:xfrm>
              <a:prstGeom prst="round2SameRect">
                <a:avLst/>
              </a:prstGeom>
              <a:solidFill>
                <a:schemeClr val="bg1"/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20" name="CaixaDeTexto 19"/>
            <p:cNvSpPr txBox="1"/>
            <p:nvPr/>
          </p:nvSpPr>
          <p:spPr>
            <a:xfrm>
              <a:off x="6602656" y="1347785"/>
              <a:ext cx="6515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Cliente</a:t>
              </a:r>
              <a:endParaRPr lang="pt-BR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" name="CaixaDeTexto 20"/>
            <p:cNvSpPr txBox="1"/>
            <p:nvPr/>
          </p:nvSpPr>
          <p:spPr>
            <a:xfrm>
              <a:off x="6569090" y="2139873"/>
              <a:ext cx="66717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2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Livraria</a:t>
              </a:r>
              <a:endParaRPr lang="pt-BR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22" name="Conector de seta reta 21"/>
          <p:cNvCxnSpPr>
            <a:stCxn id="23" idx="3"/>
            <a:endCxn id="47" idx="1"/>
          </p:cNvCxnSpPr>
          <p:nvPr/>
        </p:nvCxnSpPr>
        <p:spPr>
          <a:xfrm>
            <a:off x="2951820" y="1172303"/>
            <a:ext cx="183620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Losango 22"/>
          <p:cNvSpPr/>
          <p:nvPr/>
        </p:nvSpPr>
        <p:spPr>
          <a:xfrm>
            <a:off x="2519772" y="960393"/>
            <a:ext cx="432048" cy="423819"/>
          </a:xfrm>
          <a:prstGeom prst="diamond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4" name="Conector de seta reta 23"/>
          <p:cNvCxnSpPr>
            <a:endCxn id="23" idx="1"/>
          </p:cNvCxnSpPr>
          <p:nvPr/>
        </p:nvCxnSpPr>
        <p:spPr>
          <a:xfrm>
            <a:off x="2168304" y="1171283"/>
            <a:ext cx="351468" cy="10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ixaDeTexto 28"/>
          <p:cNvSpPr txBox="1"/>
          <p:nvPr/>
        </p:nvSpPr>
        <p:spPr>
          <a:xfrm>
            <a:off x="2267744" y="1392451"/>
            <a:ext cx="9721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Situação do estoque</a:t>
            </a:r>
            <a:endParaRPr lang="pt-BR" sz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3131840" y="973267"/>
            <a:ext cx="12859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Todos os itens disponíveis</a:t>
            </a:r>
            <a:endParaRPr lang="pt-BR" sz="1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38" name="Grupo 37"/>
          <p:cNvGrpSpPr/>
          <p:nvPr/>
        </p:nvGrpSpPr>
        <p:grpSpPr>
          <a:xfrm>
            <a:off x="3607321" y="1998132"/>
            <a:ext cx="1224136" cy="1358860"/>
            <a:chOff x="1691680" y="1066121"/>
            <a:chExt cx="1224136" cy="1193359"/>
          </a:xfrm>
        </p:grpSpPr>
        <p:grpSp>
          <p:nvGrpSpPr>
            <p:cNvPr id="39" name="Grupo 38"/>
            <p:cNvGrpSpPr/>
            <p:nvPr/>
          </p:nvGrpSpPr>
          <p:grpSpPr>
            <a:xfrm>
              <a:off x="1691680" y="1066714"/>
              <a:ext cx="1224136" cy="1112038"/>
              <a:chOff x="1691680" y="908720"/>
              <a:chExt cx="1512168" cy="1448514"/>
            </a:xfrm>
          </p:grpSpPr>
          <p:sp>
            <p:nvSpPr>
              <p:cNvPr id="42" name="Arredondar Retângulo no Mesmo Canto Lateral 41"/>
              <p:cNvSpPr/>
              <p:nvPr/>
            </p:nvSpPr>
            <p:spPr>
              <a:xfrm>
                <a:off x="1691680" y="908720"/>
                <a:ext cx="1512168" cy="318087"/>
              </a:xfrm>
              <a:prstGeom prst="round2Same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3" name="Retângulo 42"/>
              <p:cNvSpPr/>
              <p:nvPr/>
            </p:nvSpPr>
            <p:spPr>
              <a:xfrm>
                <a:off x="1691680" y="1226808"/>
                <a:ext cx="1512168" cy="741348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pt-BR" sz="1200" dirty="0" smtClean="0"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Encomendar obra</a:t>
                </a:r>
                <a:br>
                  <a:rPr lang="pt-BR" sz="1200" dirty="0" smtClean="0"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</a:br>
                <a:endParaRPr lang="pt-BR" sz="1200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4" name="Arredondar Retângulo no Mesmo Canto Lateral 43"/>
              <p:cNvSpPr/>
              <p:nvPr/>
            </p:nvSpPr>
            <p:spPr>
              <a:xfrm flipV="1">
                <a:off x="1691680" y="1968156"/>
                <a:ext cx="1512168" cy="389078"/>
              </a:xfrm>
              <a:prstGeom prst="round2SameRect">
                <a:avLst/>
              </a:prstGeom>
              <a:solidFill>
                <a:schemeClr val="bg1">
                  <a:lumMod val="85000"/>
                </a:schemeClr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40" name="CaixaDeTexto 39"/>
            <p:cNvSpPr txBox="1"/>
            <p:nvPr/>
          </p:nvSpPr>
          <p:spPr>
            <a:xfrm>
              <a:off x="1994144" y="1066121"/>
              <a:ext cx="66717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Livraria</a:t>
              </a:r>
              <a:endParaRPr lang="pt-BR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41" name="CaixaDeTexto 40"/>
            <p:cNvSpPr txBox="1"/>
            <p:nvPr/>
          </p:nvSpPr>
          <p:spPr>
            <a:xfrm>
              <a:off x="1961989" y="1859370"/>
              <a:ext cx="66434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2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Editora</a:t>
              </a:r>
              <a:br>
                <a:rPr lang="pt-BR" sz="12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pt-BR" sz="800" b="1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|||</a:t>
              </a:r>
              <a:endParaRPr lang="pt-BR" sz="8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46" name="CaixaDeTexto 45"/>
          <p:cNvSpPr txBox="1"/>
          <p:nvPr/>
        </p:nvSpPr>
        <p:spPr>
          <a:xfrm>
            <a:off x="2699792" y="1927865"/>
            <a:ext cx="10339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Um ou mais itens indisponíveis</a:t>
            </a:r>
            <a:endParaRPr lang="pt-BR" sz="1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7" name="Losango 46"/>
          <p:cNvSpPr/>
          <p:nvPr/>
        </p:nvSpPr>
        <p:spPr>
          <a:xfrm>
            <a:off x="4788024" y="960393"/>
            <a:ext cx="432048" cy="423819"/>
          </a:xfrm>
          <a:prstGeom prst="diamond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sz="24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0" name="Conector de seta reta 33"/>
          <p:cNvCxnSpPr>
            <a:stCxn id="43" idx="3"/>
            <a:endCxn id="47" idx="2"/>
          </p:cNvCxnSpPr>
          <p:nvPr/>
        </p:nvCxnSpPr>
        <p:spPr>
          <a:xfrm flipV="1">
            <a:off x="4831457" y="1384212"/>
            <a:ext cx="172591" cy="1216697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de seta reta 52"/>
          <p:cNvCxnSpPr>
            <a:stCxn id="47" idx="3"/>
          </p:cNvCxnSpPr>
          <p:nvPr/>
        </p:nvCxnSpPr>
        <p:spPr>
          <a:xfrm>
            <a:off x="5220072" y="1172303"/>
            <a:ext cx="288032" cy="66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o 55"/>
          <p:cNvGrpSpPr/>
          <p:nvPr/>
        </p:nvGrpSpPr>
        <p:grpSpPr>
          <a:xfrm>
            <a:off x="7092280" y="629980"/>
            <a:ext cx="1224136" cy="1110891"/>
            <a:chOff x="1691680" y="1066121"/>
            <a:chExt cx="1224136" cy="1110891"/>
          </a:xfrm>
        </p:grpSpPr>
        <p:grpSp>
          <p:nvGrpSpPr>
            <p:cNvPr id="57" name="Grupo 56"/>
            <p:cNvGrpSpPr/>
            <p:nvPr/>
          </p:nvGrpSpPr>
          <p:grpSpPr>
            <a:xfrm>
              <a:off x="1691680" y="1066714"/>
              <a:ext cx="1224136" cy="1103269"/>
              <a:chOff x="1691680" y="908720"/>
              <a:chExt cx="1512168" cy="1437091"/>
            </a:xfrm>
          </p:grpSpPr>
          <p:sp>
            <p:nvSpPr>
              <p:cNvPr id="60" name="Arredondar Retângulo no Mesmo Canto Lateral 59"/>
              <p:cNvSpPr/>
              <p:nvPr/>
            </p:nvSpPr>
            <p:spPr>
              <a:xfrm>
                <a:off x="1691680" y="908720"/>
                <a:ext cx="1512168" cy="360040"/>
              </a:xfrm>
              <a:prstGeom prst="round2Same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1" name="Retângulo 60"/>
              <p:cNvSpPr/>
              <p:nvPr/>
            </p:nvSpPr>
            <p:spPr>
              <a:xfrm>
                <a:off x="1691680" y="1268760"/>
                <a:ext cx="1512168" cy="720080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pt-BR" sz="1200" dirty="0" smtClean="0"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Confirmar recebimento</a:t>
                </a:r>
                <a:endParaRPr lang="pt-BR" sz="1200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2" name="Arredondar Retângulo no Mesmo Canto Lateral 61"/>
              <p:cNvSpPr/>
              <p:nvPr/>
            </p:nvSpPr>
            <p:spPr>
              <a:xfrm flipV="1">
                <a:off x="1691680" y="1994155"/>
                <a:ext cx="1512168" cy="351656"/>
              </a:xfrm>
              <a:prstGeom prst="round2SameRect">
                <a:avLst/>
              </a:prstGeom>
              <a:solidFill>
                <a:schemeClr val="bg1">
                  <a:lumMod val="85000"/>
                </a:schemeClr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58" name="CaixaDeTexto 57"/>
            <p:cNvSpPr txBox="1"/>
            <p:nvPr/>
          </p:nvSpPr>
          <p:spPr>
            <a:xfrm>
              <a:off x="1994144" y="1066121"/>
              <a:ext cx="6515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Cliente</a:t>
              </a:r>
              <a:endParaRPr lang="pt-BR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9" name="CaixaDeTexto 58"/>
            <p:cNvSpPr txBox="1"/>
            <p:nvPr/>
          </p:nvSpPr>
          <p:spPr>
            <a:xfrm>
              <a:off x="1960577" y="1900013"/>
              <a:ext cx="66717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2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Livraria</a:t>
              </a:r>
              <a:endParaRPr lang="pt-BR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64" name="Conector de seta reta 63"/>
          <p:cNvCxnSpPr>
            <a:endCxn id="61" idx="1"/>
          </p:cNvCxnSpPr>
          <p:nvPr/>
        </p:nvCxnSpPr>
        <p:spPr>
          <a:xfrm>
            <a:off x="6732240" y="1179996"/>
            <a:ext cx="360040" cy="33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Elipse 68"/>
          <p:cNvSpPr/>
          <p:nvPr/>
        </p:nvSpPr>
        <p:spPr>
          <a:xfrm>
            <a:off x="8676456" y="1045907"/>
            <a:ext cx="260600" cy="252791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0" name="Conector de seta reta 69"/>
          <p:cNvCxnSpPr/>
          <p:nvPr/>
        </p:nvCxnSpPr>
        <p:spPr>
          <a:xfrm>
            <a:off x="8316416" y="1171282"/>
            <a:ext cx="360040" cy="2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Grupo 79"/>
          <p:cNvGrpSpPr/>
          <p:nvPr/>
        </p:nvGrpSpPr>
        <p:grpSpPr>
          <a:xfrm>
            <a:off x="1417364" y="228973"/>
            <a:ext cx="277744" cy="184983"/>
            <a:chOff x="1106186" y="4025389"/>
            <a:chExt cx="711508" cy="432048"/>
          </a:xfrm>
        </p:grpSpPr>
        <p:sp>
          <p:nvSpPr>
            <p:cNvPr id="78" name="Retângulo 77"/>
            <p:cNvSpPr/>
            <p:nvPr/>
          </p:nvSpPr>
          <p:spPr>
            <a:xfrm>
              <a:off x="1106186" y="4025389"/>
              <a:ext cx="711508" cy="432048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9" name="Triângulo isósceles 78"/>
            <p:cNvSpPr/>
            <p:nvPr/>
          </p:nvSpPr>
          <p:spPr>
            <a:xfrm rot="10800000">
              <a:off x="1106186" y="4025389"/>
              <a:ext cx="711508" cy="216024"/>
            </a:xfrm>
            <a:prstGeom prst="triangle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82" name="Conector reto 81"/>
          <p:cNvCxnSpPr>
            <a:stCxn id="78" idx="2"/>
            <a:endCxn id="5" idx="3"/>
          </p:cNvCxnSpPr>
          <p:nvPr/>
        </p:nvCxnSpPr>
        <p:spPr>
          <a:xfrm>
            <a:off x="1556236" y="413956"/>
            <a:ext cx="0" cy="203494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CaixaDeTexto 82"/>
          <p:cNvSpPr txBox="1"/>
          <p:nvPr/>
        </p:nvSpPr>
        <p:spPr>
          <a:xfrm>
            <a:off x="1629822" y="197932"/>
            <a:ext cx="12859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Pedido de livros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84" name="Grupo 83"/>
          <p:cNvGrpSpPr/>
          <p:nvPr/>
        </p:nvGrpSpPr>
        <p:grpSpPr>
          <a:xfrm>
            <a:off x="5981300" y="1927865"/>
            <a:ext cx="277744" cy="184983"/>
            <a:chOff x="1106186" y="4025389"/>
            <a:chExt cx="711508" cy="432048"/>
          </a:xfrm>
        </p:grpSpPr>
        <p:sp>
          <p:nvSpPr>
            <p:cNvPr id="85" name="Retângulo 84"/>
            <p:cNvSpPr/>
            <p:nvPr/>
          </p:nvSpPr>
          <p:spPr>
            <a:xfrm>
              <a:off x="1106186" y="4025389"/>
              <a:ext cx="711508" cy="432048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6" name="Triângulo isósceles 85"/>
            <p:cNvSpPr/>
            <p:nvPr/>
          </p:nvSpPr>
          <p:spPr>
            <a:xfrm rot="10800000">
              <a:off x="1106186" y="4025389"/>
              <a:ext cx="711508" cy="216024"/>
            </a:xfrm>
            <a:prstGeom prst="triangle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87" name="Conector reto 86"/>
          <p:cNvCxnSpPr/>
          <p:nvPr/>
        </p:nvCxnSpPr>
        <p:spPr>
          <a:xfrm>
            <a:off x="6110587" y="1712362"/>
            <a:ext cx="0" cy="17833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CaixaDeTexto 87"/>
          <p:cNvSpPr txBox="1"/>
          <p:nvPr/>
        </p:nvSpPr>
        <p:spPr>
          <a:xfrm>
            <a:off x="6228184" y="1844824"/>
            <a:ext cx="75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Título de cobrança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98" name="Grupo 97"/>
          <p:cNvGrpSpPr/>
          <p:nvPr/>
        </p:nvGrpSpPr>
        <p:grpSpPr>
          <a:xfrm>
            <a:off x="5981300" y="228972"/>
            <a:ext cx="277744" cy="184983"/>
            <a:chOff x="1106186" y="4025389"/>
            <a:chExt cx="711508" cy="432048"/>
          </a:xfrm>
          <a:solidFill>
            <a:schemeClr val="bg1">
              <a:lumMod val="75000"/>
            </a:schemeClr>
          </a:solidFill>
        </p:grpSpPr>
        <p:sp>
          <p:nvSpPr>
            <p:cNvPr id="99" name="Retângulo 98"/>
            <p:cNvSpPr/>
            <p:nvPr/>
          </p:nvSpPr>
          <p:spPr>
            <a:xfrm>
              <a:off x="1106186" y="4025389"/>
              <a:ext cx="711508" cy="432048"/>
            </a:xfrm>
            <a:prstGeom prst="rect">
              <a:avLst/>
            </a:prstGeom>
            <a:grpFill/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00" name="Triângulo isósceles 99"/>
            <p:cNvSpPr/>
            <p:nvPr/>
          </p:nvSpPr>
          <p:spPr>
            <a:xfrm rot="10800000">
              <a:off x="1106186" y="4025389"/>
              <a:ext cx="711508" cy="216024"/>
            </a:xfrm>
            <a:prstGeom prst="triangle">
              <a:avLst/>
            </a:prstGeom>
            <a:grpFill/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101" name="Conector reto 100"/>
          <p:cNvCxnSpPr/>
          <p:nvPr/>
        </p:nvCxnSpPr>
        <p:spPr>
          <a:xfrm flipH="1">
            <a:off x="6110587" y="425827"/>
            <a:ext cx="1" cy="206415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" name="CaixaDeTexto 101"/>
          <p:cNvSpPr txBox="1"/>
          <p:nvPr/>
        </p:nvSpPr>
        <p:spPr>
          <a:xfrm>
            <a:off x="6228184" y="116632"/>
            <a:ext cx="1132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Confirmação de pagamento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03" name="Grupo 102"/>
          <p:cNvGrpSpPr/>
          <p:nvPr/>
        </p:nvGrpSpPr>
        <p:grpSpPr>
          <a:xfrm>
            <a:off x="7538044" y="221701"/>
            <a:ext cx="277744" cy="184983"/>
            <a:chOff x="1106186" y="4025389"/>
            <a:chExt cx="711508" cy="432048"/>
          </a:xfrm>
        </p:grpSpPr>
        <p:sp>
          <p:nvSpPr>
            <p:cNvPr id="104" name="Retângulo 103"/>
            <p:cNvSpPr/>
            <p:nvPr/>
          </p:nvSpPr>
          <p:spPr>
            <a:xfrm>
              <a:off x="1106186" y="4025389"/>
              <a:ext cx="711508" cy="432048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05" name="Triângulo isósceles 104"/>
            <p:cNvSpPr/>
            <p:nvPr/>
          </p:nvSpPr>
          <p:spPr>
            <a:xfrm rot="10800000">
              <a:off x="1106186" y="4025389"/>
              <a:ext cx="711508" cy="216024"/>
            </a:xfrm>
            <a:prstGeom prst="triangle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106" name="Conector reto 105"/>
          <p:cNvCxnSpPr>
            <a:stCxn id="104" idx="2"/>
          </p:cNvCxnSpPr>
          <p:nvPr/>
        </p:nvCxnSpPr>
        <p:spPr>
          <a:xfrm>
            <a:off x="7676916" y="406684"/>
            <a:ext cx="0" cy="203494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7" name="CaixaDeTexto 106"/>
          <p:cNvSpPr txBox="1"/>
          <p:nvPr/>
        </p:nvSpPr>
        <p:spPr>
          <a:xfrm>
            <a:off x="7758453" y="125924"/>
            <a:ext cx="1285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Confirmação de recebimento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2" name="CaixaDeTexto 111"/>
          <p:cNvSpPr txBox="1"/>
          <p:nvPr/>
        </p:nvSpPr>
        <p:spPr>
          <a:xfrm>
            <a:off x="2574826" y="871218"/>
            <a:ext cx="35137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dirty="0" smtClean="0"/>
              <a:t>x</a:t>
            </a:r>
            <a:endParaRPr lang="pt-BR" sz="30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4111377" y="2746622"/>
            <a:ext cx="216024" cy="15446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pt-BR" sz="1000" dirty="0" smtClean="0"/>
              <a:t>+</a:t>
            </a:r>
            <a:endParaRPr lang="pt-BR" sz="1000" dirty="0"/>
          </a:p>
        </p:txBody>
      </p:sp>
      <p:sp>
        <p:nvSpPr>
          <p:cNvPr id="89" name="CaixaDeTexto 88"/>
          <p:cNvSpPr txBox="1"/>
          <p:nvPr/>
        </p:nvSpPr>
        <p:spPr>
          <a:xfrm>
            <a:off x="4831174" y="834444"/>
            <a:ext cx="35137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dirty="0" smtClean="0"/>
              <a:t>x</a:t>
            </a:r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152134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Conector de seta reta 33"/>
          <p:cNvCxnSpPr>
            <a:stCxn id="23" idx="2"/>
            <a:endCxn id="43" idx="1"/>
          </p:cNvCxnSpPr>
          <p:nvPr/>
        </p:nvCxnSpPr>
        <p:spPr>
          <a:xfrm rot="16200000" flipH="1">
            <a:off x="2090433" y="2029575"/>
            <a:ext cx="1830786" cy="540060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tângulo 107"/>
          <p:cNvSpPr/>
          <p:nvPr/>
        </p:nvSpPr>
        <p:spPr>
          <a:xfrm>
            <a:off x="2539994" y="1462054"/>
            <a:ext cx="391603" cy="322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Elipse 3"/>
          <p:cNvSpPr/>
          <p:nvPr/>
        </p:nvSpPr>
        <p:spPr>
          <a:xfrm>
            <a:off x="395536" y="1035802"/>
            <a:ext cx="260600" cy="252791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7" name="Grupo 26"/>
          <p:cNvGrpSpPr/>
          <p:nvPr/>
        </p:nvGrpSpPr>
        <p:grpSpPr>
          <a:xfrm>
            <a:off x="944168" y="616857"/>
            <a:ext cx="1224136" cy="1196029"/>
            <a:chOff x="1691680" y="1066121"/>
            <a:chExt cx="1224136" cy="1196029"/>
          </a:xfrm>
        </p:grpSpPr>
        <p:grpSp>
          <p:nvGrpSpPr>
            <p:cNvPr id="9" name="Grupo 8"/>
            <p:cNvGrpSpPr/>
            <p:nvPr/>
          </p:nvGrpSpPr>
          <p:grpSpPr>
            <a:xfrm>
              <a:off x="1691680" y="1066714"/>
              <a:ext cx="1224136" cy="1155365"/>
              <a:chOff x="1691680" y="908720"/>
              <a:chExt cx="1512168" cy="1504950"/>
            </a:xfrm>
          </p:grpSpPr>
          <p:sp>
            <p:nvSpPr>
              <p:cNvPr id="5" name="Arredondar Retângulo no Mesmo Canto Lateral 4"/>
              <p:cNvSpPr/>
              <p:nvPr/>
            </p:nvSpPr>
            <p:spPr>
              <a:xfrm>
                <a:off x="1691680" y="908720"/>
                <a:ext cx="1512168" cy="360040"/>
              </a:xfrm>
              <a:prstGeom prst="round2Same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7" name="Retângulo 6"/>
              <p:cNvSpPr/>
              <p:nvPr/>
            </p:nvSpPr>
            <p:spPr>
              <a:xfrm>
                <a:off x="1691680" y="1268760"/>
                <a:ext cx="1512168" cy="720080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pt-BR" sz="1200" dirty="0" smtClean="0"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Reservar passagem</a:t>
                </a:r>
                <a:endParaRPr lang="pt-BR" sz="1200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" name="Arredondar Retângulo no Mesmo Canto Lateral 7"/>
              <p:cNvSpPr/>
              <p:nvPr/>
            </p:nvSpPr>
            <p:spPr>
              <a:xfrm flipV="1">
                <a:off x="1691680" y="1994153"/>
                <a:ext cx="1512168" cy="419517"/>
              </a:xfrm>
              <a:prstGeom prst="round2SameRect">
                <a:avLst/>
              </a:prstGeom>
              <a:solidFill>
                <a:schemeClr val="bg1">
                  <a:lumMod val="85000"/>
                </a:schemeClr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11" name="CaixaDeTexto 10"/>
            <p:cNvSpPr txBox="1"/>
            <p:nvPr/>
          </p:nvSpPr>
          <p:spPr>
            <a:xfrm>
              <a:off x="1935136" y="1066121"/>
              <a:ext cx="76129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Empresa</a:t>
              </a:r>
              <a:endParaRPr lang="pt-BR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1719112" y="1862040"/>
              <a:ext cx="11521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Agência de Viagens</a:t>
              </a:r>
              <a:endParaRPr lang="pt-BR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15" name="Conector de seta reta 14"/>
          <p:cNvCxnSpPr>
            <a:stCxn id="4" idx="6"/>
          </p:cNvCxnSpPr>
          <p:nvPr/>
        </p:nvCxnSpPr>
        <p:spPr>
          <a:xfrm flipV="1">
            <a:off x="656136" y="1154390"/>
            <a:ext cx="288032" cy="78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>
            <a:stCxn id="23" idx="3"/>
            <a:endCxn id="110" idx="1"/>
          </p:cNvCxnSpPr>
          <p:nvPr/>
        </p:nvCxnSpPr>
        <p:spPr>
          <a:xfrm>
            <a:off x="2951820" y="1172303"/>
            <a:ext cx="828092" cy="179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Losango 22"/>
          <p:cNvSpPr/>
          <p:nvPr/>
        </p:nvSpPr>
        <p:spPr>
          <a:xfrm>
            <a:off x="2519772" y="960393"/>
            <a:ext cx="432048" cy="423819"/>
          </a:xfrm>
          <a:prstGeom prst="diamond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4" name="Conector de seta reta 23"/>
          <p:cNvCxnSpPr>
            <a:endCxn id="23" idx="1"/>
          </p:cNvCxnSpPr>
          <p:nvPr/>
        </p:nvCxnSpPr>
        <p:spPr>
          <a:xfrm>
            <a:off x="2168304" y="1171283"/>
            <a:ext cx="351468" cy="102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ixaDeTexto 28"/>
          <p:cNvSpPr txBox="1"/>
          <p:nvPr/>
        </p:nvSpPr>
        <p:spPr>
          <a:xfrm>
            <a:off x="2267744" y="1392451"/>
            <a:ext cx="9721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Resultado avaliação</a:t>
            </a:r>
            <a:endParaRPr lang="pt-BR" sz="1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2781950" y="973267"/>
            <a:ext cx="9979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Aprovado</a:t>
            </a:r>
            <a:endParaRPr lang="pt-BR" sz="1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38" name="Grupo 37"/>
          <p:cNvGrpSpPr/>
          <p:nvPr/>
        </p:nvGrpSpPr>
        <p:grpSpPr>
          <a:xfrm>
            <a:off x="3275856" y="2661593"/>
            <a:ext cx="1224136" cy="1208747"/>
            <a:chOff x="1691680" y="1066121"/>
            <a:chExt cx="1224136" cy="1208747"/>
          </a:xfrm>
        </p:grpSpPr>
        <p:grpSp>
          <p:nvGrpSpPr>
            <p:cNvPr id="39" name="Grupo 38"/>
            <p:cNvGrpSpPr/>
            <p:nvPr/>
          </p:nvGrpSpPr>
          <p:grpSpPr>
            <a:xfrm>
              <a:off x="1691680" y="1066714"/>
              <a:ext cx="1224136" cy="1175276"/>
              <a:chOff x="1691680" y="908720"/>
              <a:chExt cx="1512168" cy="1530886"/>
            </a:xfrm>
          </p:grpSpPr>
          <p:sp>
            <p:nvSpPr>
              <p:cNvPr id="42" name="Arredondar Retângulo no Mesmo Canto Lateral 41"/>
              <p:cNvSpPr/>
              <p:nvPr/>
            </p:nvSpPr>
            <p:spPr>
              <a:xfrm>
                <a:off x="1691680" y="908720"/>
                <a:ext cx="1512168" cy="360040"/>
              </a:xfrm>
              <a:prstGeom prst="round2Same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3" name="Retângulo 42"/>
              <p:cNvSpPr/>
              <p:nvPr/>
            </p:nvSpPr>
            <p:spPr>
              <a:xfrm>
                <a:off x="1691680" y="1268760"/>
                <a:ext cx="1512168" cy="720080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pt-BR" sz="1200" dirty="0" smtClean="0"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Encomendar obra</a:t>
                </a:r>
                <a:endParaRPr lang="pt-BR" sz="1200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4" name="Arredondar Retângulo no Mesmo Canto Lateral 43"/>
              <p:cNvSpPr/>
              <p:nvPr/>
            </p:nvSpPr>
            <p:spPr>
              <a:xfrm flipV="1">
                <a:off x="1691680" y="1988838"/>
                <a:ext cx="1512168" cy="450768"/>
              </a:xfrm>
              <a:prstGeom prst="round2SameRect">
                <a:avLst/>
              </a:prstGeom>
              <a:solidFill>
                <a:schemeClr val="bg1">
                  <a:lumMod val="85000"/>
                </a:schemeClr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40" name="CaixaDeTexto 39"/>
            <p:cNvSpPr txBox="1"/>
            <p:nvPr/>
          </p:nvSpPr>
          <p:spPr>
            <a:xfrm>
              <a:off x="1994144" y="1066121"/>
              <a:ext cx="66717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Livraria</a:t>
              </a:r>
              <a:endParaRPr lang="pt-BR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41" name="CaixaDeTexto 40"/>
            <p:cNvSpPr txBox="1"/>
            <p:nvPr/>
          </p:nvSpPr>
          <p:spPr>
            <a:xfrm>
              <a:off x="1691680" y="1859370"/>
              <a:ext cx="1224136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5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Agência de viagens</a:t>
              </a:r>
              <a:endParaRPr lang="pt-BR" sz="105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46" name="CaixaDeTexto 45"/>
          <p:cNvSpPr txBox="1"/>
          <p:nvPr/>
        </p:nvSpPr>
        <p:spPr>
          <a:xfrm>
            <a:off x="2699792" y="2102659"/>
            <a:ext cx="10339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Reprovado</a:t>
            </a:r>
            <a:endParaRPr lang="pt-BR" sz="1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0" name="Conector de seta reta 33"/>
          <p:cNvCxnSpPr>
            <a:stCxn id="43" idx="3"/>
            <a:endCxn id="81" idx="2"/>
          </p:cNvCxnSpPr>
          <p:nvPr/>
        </p:nvCxnSpPr>
        <p:spPr>
          <a:xfrm flipV="1">
            <a:off x="4499992" y="3210745"/>
            <a:ext cx="360040" cy="425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o 55"/>
          <p:cNvGrpSpPr/>
          <p:nvPr/>
        </p:nvGrpSpPr>
        <p:grpSpPr>
          <a:xfrm>
            <a:off x="7092280" y="629980"/>
            <a:ext cx="1224136" cy="1142836"/>
            <a:chOff x="1691680" y="1066121"/>
            <a:chExt cx="1224136" cy="1142836"/>
          </a:xfrm>
        </p:grpSpPr>
        <p:grpSp>
          <p:nvGrpSpPr>
            <p:cNvPr id="57" name="Grupo 56"/>
            <p:cNvGrpSpPr/>
            <p:nvPr/>
          </p:nvGrpSpPr>
          <p:grpSpPr>
            <a:xfrm>
              <a:off x="1691680" y="1066714"/>
              <a:ext cx="1224136" cy="1142243"/>
              <a:chOff x="1691680" y="908720"/>
              <a:chExt cx="1512168" cy="1487858"/>
            </a:xfrm>
          </p:grpSpPr>
          <p:sp>
            <p:nvSpPr>
              <p:cNvPr id="60" name="Arredondar Retângulo no Mesmo Canto Lateral 59"/>
              <p:cNvSpPr/>
              <p:nvPr/>
            </p:nvSpPr>
            <p:spPr>
              <a:xfrm>
                <a:off x="1691680" y="908720"/>
                <a:ext cx="1512168" cy="360040"/>
              </a:xfrm>
              <a:prstGeom prst="round2Same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1" name="Retângulo 60"/>
              <p:cNvSpPr/>
              <p:nvPr/>
            </p:nvSpPr>
            <p:spPr>
              <a:xfrm>
                <a:off x="1691680" y="1268760"/>
                <a:ext cx="1512168" cy="720079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pt-BR" sz="1100" dirty="0" smtClean="0"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Depositar acerto de contas</a:t>
                </a:r>
                <a:endParaRPr lang="pt-BR" sz="1100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62" name="Arredondar Retângulo no Mesmo Canto Lateral 61"/>
              <p:cNvSpPr/>
              <p:nvPr/>
            </p:nvSpPr>
            <p:spPr>
              <a:xfrm flipV="1">
                <a:off x="1691680" y="1994155"/>
                <a:ext cx="1512168" cy="402423"/>
              </a:xfrm>
              <a:prstGeom prst="round2SameRect">
                <a:avLst/>
              </a:prstGeom>
              <a:solidFill>
                <a:schemeClr val="bg1">
                  <a:lumMod val="85000"/>
                </a:schemeClr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58" name="CaixaDeTexto 57"/>
            <p:cNvSpPr txBox="1"/>
            <p:nvPr/>
          </p:nvSpPr>
          <p:spPr>
            <a:xfrm>
              <a:off x="1907704" y="1066121"/>
              <a:ext cx="76129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Empresa</a:t>
              </a:r>
              <a:endParaRPr lang="pt-BR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9" name="CaixaDeTexto 58"/>
            <p:cNvSpPr txBox="1"/>
            <p:nvPr/>
          </p:nvSpPr>
          <p:spPr>
            <a:xfrm>
              <a:off x="1995042" y="1900013"/>
              <a:ext cx="59824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12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Banco</a:t>
              </a:r>
              <a:endParaRPr lang="pt-BR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69" name="Elipse 68"/>
          <p:cNvSpPr/>
          <p:nvPr/>
        </p:nvSpPr>
        <p:spPr>
          <a:xfrm>
            <a:off x="8604448" y="1045907"/>
            <a:ext cx="260600" cy="252791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0" name="Conector de seta reta 69"/>
          <p:cNvCxnSpPr>
            <a:endCxn id="69" idx="2"/>
          </p:cNvCxnSpPr>
          <p:nvPr/>
        </p:nvCxnSpPr>
        <p:spPr>
          <a:xfrm>
            <a:off x="8316416" y="1171282"/>
            <a:ext cx="288032" cy="10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Grupo 79"/>
          <p:cNvGrpSpPr/>
          <p:nvPr/>
        </p:nvGrpSpPr>
        <p:grpSpPr>
          <a:xfrm>
            <a:off x="1417364" y="228973"/>
            <a:ext cx="277744" cy="184983"/>
            <a:chOff x="1106186" y="4025389"/>
            <a:chExt cx="711508" cy="432048"/>
          </a:xfrm>
        </p:grpSpPr>
        <p:sp>
          <p:nvSpPr>
            <p:cNvPr id="78" name="Retângulo 77"/>
            <p:cNvSpPr/>
            <p:nvPr/>
          </p:nvSpPr>
          <p:spPr>
            <a:xfrm>
              <a:off x="1106186" y="4025389"/>
              <a:ext cx="711508" cy="432048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9" name="Triângulo isósceles 78"/>
            <p:cNvSpPr/>
            <p:nvPr/>
          </p:nvSpPr>
          <p:spPr>
            <a:xfrm rot="10800000">
              <a:off x="1106186" y="4025389"/>
              <a:ext cx="711508" cy="216024"/>
            </a:xfrm>
            <a:prstGeom prst="triangle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82" name="Conector reto 81"/>
          <p:cNvCxnSpPr>
            <a:stCxn id="78" idx="2"/>
            <a:endCxn id="5" idx="3"/>
          </p:cNvCxnSpPr>
          <p:nvPr/>
        </p:nvCxnSpPr>
        <p:spPr>
          <a:xfrm>
            <a:off x="1556236" y="413956"/>
            <a:ext cx="0" cy="203494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CaixaDeTexto 82"/>
          <p:cNvSpPr txBox="1"/>
          <p:nvPr/>
        </p:nvSpPr>
        <p:spPr>
          <a:xfrm>
            <a:off x="1629822" y="197932"/>
            <a:ext cx="12859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Pedido de livros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03" name="Grupo 102"/>
          <p:cNvGrpSpPr/>
          <p:nvPr/>
        </p:nvGrpSpPr>
        <p:grpSpPr>
          <a:xfrm>
            <a:off x="7538044" y="221701"/>
            <a:ext cx="277744" cy="184983"/>
            <a:chOff x="1106186" y="4025389"/>
            <a:chExt cx="711508" cy="432048"/>
          </a:xfrm>
        </p:grpSpPr>
        <p:sp>
          <p:nvSpPr>
            <p:cNvPr id="104" name="Retângulo 103"/>
            <p:cNvSpPr/>
            <p:nvPr/>
          </p:nvSpPr>
          <p:spPr>
            <a:xfrm>
              <a:off x="1106186" y="4025389"/>
              <a:ext cx="711508" cy="432048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05" name="Triângulo isósceles 104"/>
            <p:cNvSpPr/>
            <p:nvPr/>
          </p:nvSpPr>
          <p:spPr>
            <a:xfrm rot="10800000">
              <a:off x="1106186" y="4025389"/>
              <a:ext cx="711508" cy="216024"/>
            </a:xfrm>
            <a:prstGeom prst="triangle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106" name="Conector reto 105"/>
          <p:cNvCxnSpPr>
            <a:stCxn id="104" idx="2"/>
          </p:cNvCxnSpPr>
          <p:nvPr/>
        </p:nvCxnSpPr>
        <p:spPr>
          <a:xfrm>
            <a:off x="7676916" y="406684"/>
            <a:ext cx="0" cy="203494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7" name="CaixaDeTexto 106"/>
          <p:cNvSpPr txBox="1"/>
          <p:nvPr/>
        </p:nvSpPr>
        <p:spPr>
          <a:xfrm>
            <a:off x="7822510" y="173832"/>
            <a:ext cx="70993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Depósito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2" name="CaixaDeTexto 111"/>
          <p:cNvSpPr txBox="1"/>
          <p:nvPr/>
        </p:nvSpPr>
        <p:spPr>
          <a:xfrm>
            <a:off x="2555776" y="868070"/>
            <a:ext cx="35137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dirty="0" smtClean="0"/>
              <a:t>x</a:t>
            </a:r>
            <a:endParaRPr lang="pt-BR" sz="3000" dirty="0"/>
          </a:p>
        </p:txBody>
      </p:sp>
      <p:grpSp>
        <p:nvGrpSpPr>
          <p:cNvPr id="133" name="Grupo 132"/>
          <p:cNvGrpSpPr/>
          <p:nvPr/>
        </p:nvGrpSpPr>
        <p:grpSpPr>
          <a:xfrm>
            <a:off x="3739467" y="2272298"/>
            <a:ext cx="277744" cy="184983"/>
            <a:chOff x="1106186" y="4025389"/>
            <a:chExt cx="711508" cy="432048"/>
          </a:xfrm>
        </p:grpSpPr>
        <p:sp>
          <p:nvSpPr>
            <p:cNvPr id="134" name="Retângulo 133"/>
            <p:cNvSpPr/>
            <p:nvPr/>
          </p:nvSpPr>
          <p:spPr>
            <a:xfrm>
              <a:off x="1106186" y="4025389"/>
              <a:ext cx="711508" cy="432048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35" name="Triângulo isósceles 134"/>
            <p:cNvSpPr/>
            <p:nvPr/>
          </p:nvSpPr>
          <p:spPr>
            <a:xfrm rot="10800000">
              <a:off x="1106186" y="4025389"/>
              <a:ext cx="711508" cy="216024"/>
            </a:xfrm>
            <a:prstGeom prst="triangle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136" name="Conector reto 135"/>
          <p:cNvCxnSpPr>
            <a:stCxn id="134" idx="2"/>
          </p:cNvCxnSpPr>
          <p:nvPr/>
        </p:nvCxnSpPr>
        <p:spPr>
          <a:xfrm>
            <a:off x="3878339" y="2457281"/>
            <a:ext cx="0" cy="203494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7" name="CaixaDeTexto 136"/>
          <p:cNvSpPr txBox="1"/>
          <p:nvPr/>
        </p:nvSpPr>
        <p:spPr>
          <a:xfrm>
            <a:off x="3983913" y="2204864"/>
            <a:ext cx="948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Cancelamento de passagem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" name="Elipse 80"/>
          <p:cNvSpPr/>
          <p:nvPr/>
        </p:nvSpPr>
        <p:spPr>
          <a:xfrm>
            <a:off x="4860032" y="3084349"/>
            <a:ext cx="260600" cy="252791"/>
          </a:xfrm>
          <a:prstGeom prst="ellips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89" name="Grupo 88"/>
          <p:cNvGrpSpPr/>
          <p:nvPr/>
        </p:nvGrpSpPr>
        <p:grpSpPr>
          <a:xfrm>
            <a:off x="3779912" y="620688"/>
            <a:ext cx="1224136" cy="1196029"/>
            <a:chOff x="1691680" y="1066121"/>
            <a:chExt cx="1224136" cy="1196029"/>
          </a:xfrm>
        </p:grpSpPr>
        <p:grpSp>
          <p:nvGrpSpPr>
            <p:cNvPr id="90" name="Grupo 89"/>
            <p:cNvGrpSpPr/>
            <p:nvPr/>
          </p:nvGrpSpPr>
          <p:grpSpPr>
            <a:xfrm>
              <a:off x="1691680" y="1066714"/>
              <a:ext cx="1224136" cy="1155365"/>
              <a:chOff x="1691680" y="908720"/>
              <a:chExt cx="1512168" cy="1504950"/>
            </a:xfrm>
          </p:grpSpPr>
          <p:sp>
            <p:nvSpPr>
              <p:cNvPr id="109" name="Arredondar Retângulo no Mesmo Canto Lateral 108"/>
              <p:cNvSpPr/>
              <p:nvPr/>
            </p:nvSpPr>
            <p:spPr>
              <a:xfrm>
                <a:off x="1691680" y="908720"/>
                <a:ext cx="1512168" cy="360040"/>
              </a:xfrm>
              <a:prstGeom prst="round2Same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10" name="Retângulo 109"/>
              <p:cNvSpPr/>
              <p:nvPr/>
            </p:nvSpPr>
            <p:spPr>
              <a:xfrm>
                <a:off x="1691680" y="1268760"/>
                <a:ext cx="1512168" cy="720080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pt-BR" sz="1200" dirty="0" smtClean="0"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Comprar passagem</a:t>
                </a:r>
                <a:endParaRPr lang="pt-BR" sz="1200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13" name="Arredondar Retângulo no Mesmo Canto Lateral 112"/>
              <p:cNvSpPr/>
              <p:nvPr/>
            </p:nvSpPr>
            <p:spPr>
              <a:xfrm flipV="1">
                <a:off x="1691680" y="1994153"/>
                <a:ext cx="1512168" cy="419517"/>
              </a:xfrm>
              <a:prstGeom prst="round2SameRect">
                <a:avLst/>
              </a:prstGeom>
              <a:solidFill>
                <a:schemeClr val="bg1">
                  <a:lumMod val="85000"/>
                </a:schemeClr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96" name="CaixaDeTexto 95"/>
            <p:cNvSpPr txBox="1"/>
            <p:nvPr/>
          </p:nvSpPr>
          <p:spPr>
            <a:xfrm>
              <a:off x="1935136" y="1066121"/>
              <a:ext cx="76129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Empresa</a:t>
              </a:r>
              <a:endParaRPr lang="pt-BR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97" name="CaixaDeTexto 96"/>
            <p:cNvSpPr txBox="1"/>
            <p:nvPr/>
          </p:nvSpPr>
          <p:spPr>
            <a:xfrm>
              <a:off x="1719112" y="1862040"/>
              <a:ext cx="11521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Agência de Viagens</a:t>
              </a:r>
              <a:endParaRPr lang="pt-BR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14" name="Grupo 113"/>
          <p:cNvGrpSpPr/>
          <p:nvPr/>
        </p:nvGrpSpPr>
        <p:grpSpPr>
          <a:xfrm>
            <a:off x="4253108" y="188640"/>
            <a:ext cx="277744" cy="184983"/>
            <a:chOff x="1106186" y="4025389"/>
            <a:chExt cx="711508" cy="432048"/>
          </a:xfrm>
        </p:grpSpPr>
        <p:sp>
          <p:nvSpPr>
            <p:cNvPr id="115" name="Retângulo 114"/>
            <p:cNvSpPr/>
            <p:nvPr/>
          </p:nvSpPr>
          <p:spPr>
            <a:xfrm>
              <a:off x="1106186" y="4025389"/>
              <a:ext cx="711508" cy="432048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6" name="Triângulo isósceles 115"/>
            <p:cNvSpPr/>
            <p:nvPr/>
          </p:nvSpPr>
          <p:spPr>
            <a:xfrm rot="10800000">
              <a:off x="1106186" y="4025389"/>
              <a:ext cx="711508" cy="216024"/>
            </a:xfrm>
            <a:prstGeom prst="triangle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117" name="Conector reto 116"/>
          <p:cNvCxnSpPr>
            <a:stCxn id="115" idx="2"/>
            <a:endCxn id="109" idx="3"/>
          </p:cNvCxnSpPr>
          <p:nvPr/>
        </p:nvCxnSpPr>
        <p:spPr>
          <a:xfrm>
            <a:off x="4391980" y="373623"/>
            <a:ext cx="0" cy="24765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CaixaDeTexto 117"/>
          <p:cNvSpPr txBox="1"/>
          <p:nvPr/>
        </p:nvSpPr>
        <p:spPr>
          <a:xfrm>
            <a:off x="4499992" y="116632"/>
            <a:ext cx="853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Compra de passagem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19" name="Conector de seta reta 118"/>
          <p:cNvCxnSpPr>
            <a:stCxn id="110" idx="3"/>
            <a:endCxn id="125" idx="1"/>
          </p:cNvCxnSpPr>
          <p:nvPr/>
        </p:nvCxnSpPr>
        <p:spPr>
          <a:xfrm>
            <a:off x="5004048" y="1174094"/>
            <a:ext cx="43204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0" name="Grupo 119"/>
          <p:cNvGrpSpPr/>
          <p:nvPr/>
        </p:nvGrpSpPr>
        <p:grpSpPr>
          <a:xfrm>
            <a:off x="5436096" y="620688"/>
            <a:ext cx="1224136" cy="1196029"/>
            <a:chOff x="1691680" y="1066121"/>
            <a:chExt cx="1224136" cy="1196029"/>
          </a:xfrm>
        </p:grpSpPr>
        <p:grpSp>
          <p:nvGrpSpPr>
            <p:cNvPr id="121" name="Grupo 120"/>
            <p:cNvGrpSpPr/>
            <p:nvPr/>
          </p:nvGrpSpPr>
          <p:grpSpPr>
            <a:xfrm>
              <a:off x="1691680" y="1066714"/>
              <a:ext cx="1224136" cy="1155365"/>
              <a:chOff x="1691680" y="908720"/>
              <a:chExt cx="1512168" cy="1504950"/>
            </a:xfrm>
          </p:grpSpPr>
          <p:sp>
            <p:nvSpPr>
              <p:cNvPr id="124" name="Arredondar Retângulo no Mesmo Canto Lateral 123"/>
              <p:cNvSpPr/>
              <p:nvPr/>
            </p:nvSpPr>
            <p:spPr>
              <a:xfrm>
                <a:off x="1691680" y="908720"/>
                <a:ext cx="1512168" cy="360040"/>
              </a:xfrm>
              <a:prstGeom prst="round2Same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25" name="Retângulo 124"/>
              <p:cNvSpPr/>
              <p:nvPr/>
            </p:nvSpPr>
            <p:spPr>
              <a:xfrm>
                <a:off x="1691680" y="1268760"/>
                <a:ext cx="1512168" cy="720080"/>
              </a:xfrm>
              <a:prstGeom prst="rect">
                <a:avLst/>
              </a:prstGeom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pt-BR" sz="1200" dirty="0" smtClean="0">
                    <a:latin typeface="Segoe UI" panose="020B0502040204020203" pitchFamily="34" charset="0"/>
                    <a:ea typeface="Segoe UI" panose="020B0502040204020203" pitchFamily="34" charset="0"/>
                    <a:cs typeface="Segoe UI" panose="020B0502040204020203" pitchFamily="34" charset="0"/>
                  </a:rPr>
                  <a:t>Pagar passagem</a:t>
                </a:r>
                <a:endParaRPr lang="pt-BR" sz="1200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26" name="Arredondar Retângulo no Mesmo Canto Lateral 125"/>
              <p:cNvSpPr/>
              <p:nvPr/>
            </p:nvSpPr>
            <p:spPr>
              <a:xfrm flipV="1">
                <a:off x="1691680" y="1994153"/>
                <a:ext cx="1512168" cy="419517"/>
              </a:xfrm>
              <a:prstGeom prst="round2SameRect">
                <a:avLst/>
              </a:prstGeom>
              <a:solidFill>
                <a:schemeClr val="bg1">
                  <a:lumMod val="85000"/>
                </a:schemeClr>
              </a:solidFill>
              <a:ln w="1270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122" name="CaixaDeTexto 121"/>
            <p:cNvSpPr txBox="1"/>
            <p:nvPr/>
          </p:nvSpPr>
          <p:spPr>
            <a:xfrm>
              <a:off x="1935136" y="1066121"/>
              <a:ext cx="76129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2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Empresa</a:t>
              </a:r>
              <a:endParaRPr lang="pt-BR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3" name="CaixaDeTexto 122"/>
            <p:cNvSpPr txBox="1"/>
            <p:nvPr/>
          </p:nvSpPr>
          <p:spPr>
            <a:xfrm>
              <a:off x="1719112" y="1862040"/>
              <a:ext cx="115212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0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Agência de Viagens</a:t>
              </a:r>
              <a:endParaRPr lang="pt-BR" sz="10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127" name="Grupo 126"/>
          <p:cNvGrpSpPr/>
          <p:nvPr/>
        </p:nvGrpSpPr>
        <p:grpSpPr>
          <a:xfrm>
            <a:off x="5909292" y="188640"/>
            <a:ext cx="277744" cy="184983"/>
            <a:chOff x="1106186" y="4025389"/>
            <a:chExt cx="711508" cy="432048"/>
          </a:xfrm>
        </p:grpSpPr>
        <p:sp>
          <p:nvSpPr>
            <p:cNvPr id="128" name="Retângulo 127"/>
            <p:cNvSpPr/>
            <p:nvPr/>
          </p:nvSpPr>
          <p:spPr>
            <a:xfrm>
              <a:off x="1106186" y="4025389"/>
              <a:ext cx="711508" cy="432048"/>
            </a:xfrm>
            <a:prstGeom prst="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9" name="Triângulo isósceles 128"/>
            <p:cNvSpPr/>
            <p:nvPr/>
          </p:nvSpPr>
          <p:spPr>
            <a:xfrm rot="10800000">
              <a:off x="1106186" y="4025389"/>
              <a:ext cx="711508" cy="216024"/>
            </a:xfrm>
            <a:prstGeom prst="triangle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130" name="Conector reto 129"/>
          <p:cNvCxnSpPr>
            <a:stCxn id="128" idx="2"/>
            <a:endCxn id="124" idx="3"/>
          </p:cNvCxnSpPr>
          <p:nvPr/>
        </p:nvCxnSpPr>
        <p:spPr>
          <a:xfrm>
            <a:off x="6048164" y="373623"/>
            <a:ext cx="0" cy="24765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1" name="CaixaDeTexto 130"/>
          <p:cNvSpPr txBox="1"/>
          <p:nvPr/>
        </p:nvSpPr>
        <p:spPr>
          <a:xfrm>
            <a:off x="6156176" y="116632"/>
            <a:ext cx="853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Compra de passagem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32" name="Conector de seta reta 131"/>
          <p:cNvCxnSpPr/>
          <p:nvPr/>
        </p:nvCxnSpPr>
        <p:spPr>
          <a:xfrm>
            <a:off x="6660232" y="1196752"/>
            <a:ext cx="43204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CaixaDeTexto 137"/>
          <p:cNvSpPr txBox="1"/>
          <p:nvPr/>
        </p:nvSpPr>
        <p:spPr>
          <a:xfrm>
            <a:off x="4499992" y="3347700"/>
            <a:ext cx="948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Viagem reprovada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9" name="CaixaDeTexto 138"/>
          <p:cNvSpPr txBox="1"/>
          <p:nvPr/>
        </p:nvSpPr>
        <p:spPr>
          <a:xfrm>
            <a:off x="8244408" y="1331476"/>
            <a:ext cx="948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Viagem realizada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38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199169" y="1485763"/>
            <a:ext cx="1036357" cy="332514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Cliente</a:t>
            </a:r>
            <a:endParaRPr lang="pt-BR" sz="1400" dirty="0"/>
          </a:p>
        </p:txBody>
      </p:sp>
      <p:sp>
        <p:nvSpPr>
          <p:cNvPr id="5" name="Retângulo 4"/>
          <p:cNvSpPr/>
          <p:nvPr/>
        </p:nvSpPr>
        <p:spPr>
          <a:xfrm>
            <a:off x="3498725" y="1485763"/>
            <a:ext cx="1036357" cy="332514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Livraria</a:t>
            </a:r>
            <a:endParaRPr lang="pt-BR" sz="1400" dirty="0"/>
          </a:p>
        </p:txBody>
      </p:sp>
      <p:sp>
        <p:nvSpPr>
          <p:cNvPr id="6" name="Retângulo 5"/>
          <p:cNvSpPr/>
          <p:nvPr/>
        </p:nvSpPr>
        <p:spPr>
          <a:xfrm>
            <a:off x="5825370" y="1485763"/>
            <a:ext cx="1036357" cy="332514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Editora</a:t>
            </a:r>
            <a:endParaRPr lang="pt-BR" sz="1400" dirty="0"/>
          </a:p>
        </p:txBody>
      </p:sp>
      <p:sp>
        <p:nvSpPr>
          <p:cNvPr id="7" name="Retângulo 6"/>
          <p:cNvSpPr/>
          <p:nvPr/>
        </p:nvSpPr>
        <p:spPr>
          <a:xfrm>
            <a:off x="1199169" y="1818277"/>
            <a:ext cx="1036357" cy="792088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400"/>
          </a:p>
        </p:txBody>
      </p:sp>
      <p:sp>
        <p:nvSpPr>
          <p:cNvPr id="8" name="Retângulo 7"/>
          <p:cNvSpPr/>
          <p:nvPr/>
        </p:nvSpPr>
        <p:spPr>
          <a:xfrm>
            <a:off x="3498725" y="1818277"/>
            <a:ext cx="1037859" cy="792088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400"/>
          </a:p>
        </p:txBody>
      </p:sp>
      <p:sp>
        <p:nvSpPr>
          <p:cNvPr id="9" name="Retângulo 8"/>
          <p:cNvSpPr/>
          <p:nvPr/>
        </p:nvSpPr>
        <p:spPr>
          <a:xfrm>
            <a:off x="5828374" y="1818277"/>
            <a:ext cx="1033353" cy="792088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400"/>
          </a:p>
        </p:txBody>
      </p:sp>
      <p:sp>
        <p:nvSpPr>
          <p:cNvPr id="10" name="CaixaDeTexto 9"/>
          <p:cNvSpPr txBox="1"/>
          <p:nvPr/>
        </p:nvSpPr>
        <p:spPr>
          <a:xfrm>
            <a:off x="6165824" y="2333366"/>
            <a:ext cx="405880" cy="276999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pt-BR" sz="1200" b="1" dirty="0" smtClean="0"/>
              <a:t>|||</a:t>
            </a:r>
            <a:endParaRPr lang="pt-BR" sz="1200" b="1" dirty="0"/>
          </a:p>
        </p:txBody>
      </p:sp>
      <p:cxnSp>
        <p:nvCxnSpPr>
          <p:cNvPr id="11" name="Conector reto 10"/>
          <p:cNvCxnSpPr/>
          <p:nvPr/>
        </p:nvCxnSpPr>
        <p:spPr>
          <a:xfrm>
            <a:off x="2235526" y="1623445"/>
            <a:ext cx="1263199" cy="0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4537566" y="1458237"/>
            <a:ext cx="12859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Lista de títulos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3" name="Conector reto 12"/>
          <p:cNvCxnSpPr>
            <a:stCxn id="5" idx="3"/>
            <a:endCxn id="6" idx="1"/>
          </p:cNvCxnSpPr>
          <p:nvPr/>
        </p:nvCxnSpPr>
        <p:spPr>
          <a:xfrm>
            <a:off x="4535082" y="1652020"/>
            <a:ext cx="1290288" cy="0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 flipH="1">
            <a:off x="4538233" y="1933693"/>
            <a:ext cx="1290141" cy="0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4519218" y="1731502"/>
            <a:ext cx="141191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Entrega da encomenda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2298762" y="1446911"/>
            <a:ext cx="12859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Pedido de livros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7" name="Conector reto 16"/>
          <p:cNvCxnSpPr/>
          <p:nvPr/>
        </p:nvCxnSpPr>
        <p:spPr>
          <a:xfrm flipH="1" flipV="1">
            <a:off x="2235527" y="1846603"/>
            <a:ext cx="1264529" cy="10890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CaixaDeTexto 17"/>
          <p:cNvSpPr txBox="1"/>
          <p:nvPr/>
        </p:nvSpPr>
        <p:spPr>
          <a:xfrm>
            <a:off x="2289439" y="1670069"/>
            <a:ext cx="12859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Título de cobrança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9" name="Conector reto 18"/>
          <p:cNvCxnSpPr>
            <a:endCxn id="20" idx="3"/>
          </p:cNvCxnSpPr>
          <p:nvPr/>
        </p:nvCxnSpPr>
        <p:spPr>
          <a:xfrm>
            <a:off x="2235526" y="2048910"/>
            <a:ext cx="1251654" cy="8132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CaixaDeTexto 19"/>
          <p:cNvSpPr txBox="1"/>
          <p:nvPr/>
        </p:nvSpPr>
        <p:spPr>
          <a:xfrm>
            <a:off x="2298762" y="1872376"/>
            <a:ext cx="1188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Confirmação de pagamento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1" name="Conector reto 20"/>
          <p:cNvCxnSpPr/>
          <p:nvPr/>
        </p:nvCxnSpPr>
        <p:spPr>
          <a:xfrm>
            <a:off x="2235526" y="2561583"/>
            <a:ext cx="1251654" cy="8132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CaixaDeTexto 21"/>
          <p:cNvSpPr txBox="1"/>
          <p:nvPr/>
        </p:nvSpPr>
        <p:spPr>
          <a:xfrm>
            <a:off x="2279289" y="2385049"/>
            <a:ext cx="1285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Confirmação de recebimento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3487180" y="2834464"/>
            <a:ext cx="1036357" cy="332514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Livraria</a:t>
            </a:r>
            <a:endParaRPr lang="pt-BR" sz="1400" dirty="0"/>
          </a:p>
        </p:txBody>
      </p:sp>
      <p:sp>
        <p:nvSpPr>
          <p:cNvPr id="25" name="Retângulo 24"/>
          <p:cNvSpPr/>
          <p:nvPr/>
        </p:nvSpPr>
        <p:spPr>
          <a:xfrm>
            <a:off x="5813825" y="2834464"/>
            <a:ext cx="1036357" cy="332514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Editora</a:t>
            </a:r>
            <a:endParaRPr lang="pt-BR" sz="1400" dirty="0"/>
          </a:p>
        </p:txBody>
      </p:sp>
      <p:grpSp>
        <p:nvGrpSpPr>
          <p:cNvPr id="111" name="Grupo 110"/>
          <p:cNvGrpSpPr/>
          <p:nvPr/>
        </p:nvGrpSpPr>
        <p:grpSpPr>
          <a:xfrm>
            <a:off x="1187624" y="2834464"/>
            <a:ext cx="1036357" cy="1124602"/>
            <a:chOff x="1187624" y="2834464"/>
            <a:chExt cx="1036357" cy="1124602"/>
          </a:xfrm>
        </p:grpSpPr>
        <p:sp>
          <p:nvSpPr>
            <p:cNvPr id="23" name="Retângulo 22"/>
            <p:cNvSpPr/>
            <p:nvPr/>
          </p:nvSpPr>
          <p:spPr>
            <a:xfrm>
              <a:off x="1187624" y="2834464"/>
              <a:ext cx="1036357" cy="332514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pt-BR" sz="1400" dirty="0" smtClean="0"/>
                <a:t>Cliente</a:t>
              </a:r>
              <a:endParaRPr lang="pt-BR" sz="1400" dirty="0"/>
            </a:p>
          </p:txBody>
        </p:sp>
        <p:sp>
          <p:nvSpPr>
            <p:cNvPr id="26" name="Retângulo 25"/>
            <p:cNvSpPr/>
            <p:nvPr/>
          </p:nvSpPr>
          <p:spPr>
            <a:xfrm>
              <a:off x="1187624" y="3166978"/>
              <a:ext cx="1036357" cy="792088"/>
            </a:xfrm>
            <a:prstGeom prst="rect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</p:grpSp>
      <p:sp>
        <p:nvSpPr>
          <p:cNvPr id="27" name="Retângulo 26"/>
          <p:cNvSpPr/>
          <p:nvPr/>
        </p:nvSpPr>
        <p:spPr>
          <a:xfrm>
            <a:off x="3487180" y="3166978"/>
            <a:ext cx="1037859" cy="792088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400"/>
          </a:p>
        </p:txBody>
      </p:sp>
      <p:sp>
        <p:nvSpPr>
          <p:cNvPr id="28" name="Retângulo 27"/>
          <p:cNvSpPr/>
          <p:nvPr/>
        </p:nvSpPr>
        <p:spPr>
          <a:xfrm>
            <a:off x="5807304" y="3166978"/>
            <a:ext cx="1042878" cy="792088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400"/>
          </a:p>
        </p:txBody>
      </p:sp>
      <p:sp>
        <p:nvSpPr>
          <p:cNvPr id="29" name="CaixaDeTexto 28"/>
          <p:cNvSpPr txBox="1"/>
          <p:nvPr/>
        </p:nvSpPr>
        <p:spPr>
          <a:xfrm>
            <a:off x="6154279" y="3682067"/>
            <a:ext cx="405880" cy="276999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pt-BR" sz="1200" b="1" dirty="0" smtClean="0"/>
              <a:t>|||</a:t>
            </a:r>
            <a:endParaRPr lang="pt-BR" sz="1200" b="1" dirty="0"/>
          </a:p>
        </p:txBody>
      </p:sp>
      <p:grpSp>
        <p:nvGrpSpPr>
          <p:cNvPr id="112" name="Grupo 111"/>
          <p:cNvGrpSpPr/>
          <p:nvPr/>
        </p:nvGrpSpPr>
        <p:grpSpPr>
          <a:xfrm>
            <a:off x="2223981" y="3677453"/>
            <a:ext cx="1263199" cy="595608"/>
            <a:chOff x="2223981" y="3677453"/>
            <a:chExt cx="1263199" cy="595608"/>
          </a:xfrm>
        </p:grpSpPr>
        <p:grpSp>
          <p:nvGrpSpPr>
            <p:cNvPr id="40" name="Grupo 39"/>
            <p:cNvGrpSpPr/>
            <p:nvPr/>
          </p:nvGrpSpPr>
          <p:grpSpPr>
            <a:xfrm>
              <a:off x="2223981" y="3785430"/>
              <a:ext cx="1263199" cy="45719"/>
              <a:chOff x="4771004" y="6129300"/>
              <a:chExt cx="1601196" cy="36004"/>
            </a:xfrm>
          </p:grpSpPr>
          <p:cxnSp>
            <p:nvCxnSpPr>
              <p:cNvPr id="41" name="Conector reto 40"/>
              <p:cNvCxnSpPr/>
              <p:nvPr/>
            </p:nvCxnSpPr>
            <p:spPr>
              <a:xfrm>
                <a:off x="4771004" y="6129300"/>
                <a:ext cx="1601196" cy="0"/>
              </a:xfrm>
              <a:prstGeom prst="line">
                <a:avLst/>
              </a:prstGeom>
              <a:ln w="9525" cmpd="dbl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reto 41"/>
              <p:cNvCxnSpPr/>
              <p:nvPr/>
            </p:nvCxnSpPr>
            <p:spPr>
              <a:xfrm>
                <a:off x="4771004" y="6165304"/>
                <a:ext cx="1601196" cy="0"/>
              </a:xfrm>
              <a:prstGeom prst="line">
                <a:avLst/>
              </a:prstGeom>
              <a:ln w="9525" cmpd="dbl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Hexágono 42"/>
            <p:cNvSpPr/>
            <p:nvPr/>
          </p:nvSpPr>
          <p:spPr>
            <a:xfrm>
              <a:off x="2719463" y="3677453"/>
              <a:ext cx="272233" cy="265791"/>
            </a:xfrm>
            <a:prstGeom prst="hexagon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 sz="1400" dirty="0">
                <a:solidFill>
                  <a:schemeClr val="dk1"/>
                </a:solidFill>
              </a:endParaRPr>
            </a:p>
          </p:txBody>
        </p:sp>
        <p:sp>
          <p:nvSpPr>
            <p:cNvPr id="44" name="CaixaDeTexto 43"/>
            <p:cNvSpPr txBox="1"/>
            <p:nvPr/>
          </p:nvSpPr>
          <p:spPr>
            <a:xfrm>
              <a:off x="2466811" y="3903729"/>
              <a:ext cx="7858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9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Entrega do pedido</a:t>
              </a:r>
              <a:endParaRPr lang="pt-BR" sz="9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45" name="Retângulo 44"/>
          <p:cNvSpPr/>
          <p:nvPr/>
        </p:nvSpPr>
        <p:spPr>
          <a:xfrm>
            <a:off x="1187624" y="4439838"/>
            <a:ext cx="1036357" cy="332514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Cliente</a:t>
            </a:r>
            <a:endParaRPr lang="pt-BR" sz="1400" dirty="0"/>
          </a:p>
        </p:txBody>
      </p:sp>
      <p:sp>
        <p:nvSpPr>
          <p:cNvPr id="46" name="Retângulo 45"/>
          <p:cNvSpPr/>
          <p:nvPr/>
        </p:nvSpPr>
        <p:spPr>
          <a:xfrm>
            <a:off x="3487180" y="4439838"/>
            <a:ext cx="1036357" cy="332514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Livraria</a:t>
            </a:r>
            <a:endParaRPr lang="pt-BR" sz="1400" dirty="0"/>
          </a:p>
        </p:txBody>
      </p:sp>
      <p:sp>
        <p:nvSpPr>
          <p:cNvPr id="48" name="Retângulo 47"/>
          <p:cNvSpPr/>
          <p:nvPr/>
        </p:nvSpPr>
        <p:spPr>
          <a:xfrm>
            <a:off x="1187624" y="4772352"/>
            <a:ext cx="1036357" cy="792088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400"/>
          </a:p>
        </p:txBody>
      </p:sp>
      <p:sp>
        <p:nvSpPr>
          <p:cNvPr id="49" name="Retângulo 48"/>
          <p:cNvSpPr/>
          <p:nvPr/>
        </p:nvSpPr>
        <p:spPr>
          <a:xfrm>
            <a:off x="3487180" y="4772352"/>
            <a:ext cx="1037859" cy="792088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400"/>
          </a:p>
        </p:txBody>
      </p:sp>
      <p:sp>
        <p:nvSpPr>
          <p:cNvPr id="57" name="CaixaDeTexto 56"/>
          <p:cNvSpPr txBox="1"/>
          <p:nvPr/>
        </p:nvSpPr>
        <p:spPr>
          <a:xfrm>
            <a:off x="2450154" y="5162980"/>
            <a:ext cx="785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Venda de livros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58" name="Grupo 57"/>
          <p:cNvGrpSpPr/>
          <p:nvPr/>
        </p:nvGrpSpPr>
        <p:grpSpPr>
          <a:xfrm>
            <a:off x="2223981" y="4991351"/>
            <a:ext cx="1265219" cy="49767"/>
            <a:chOff x="4771004" y="6129300"/>
            <a:chExt cx="1601196" cy="36004"/>
          </a:xfrm>
        </p:grpSpPr>
        <p:cxnSp>
          <p:nvCxnSpPr>
            <p:cNvPr id="59" name="Conector reto 58"/>
            <p:cNvCxnSpPr/>
            <p:nvPr/>
          </p:nvCxnSpPr>
          <p:spPr>
            <a:xfrm>
              <a:off x="4771004" y="6129300"/>
              <a:ext cx="1601196" cy="0"/>
            </a:xfrm>
            <a:prstGeom prst="line">
              <a:avLst/>
            </a:prstGeom>
            <a:ln w="9525" cmpd="dbl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Conector reto 59"/>
            <p:cNvCxnSpPr/>
            <p:nvPr/>
          </p:nvCxnSpPr>
          <p:spPr>
            <a:xfrm>
              <a:off x="4771004" y="6165304"/>
              <a:ext cx="1601196" cy="0"/>
            </a:xfrm>
            <a:prstGeom prst="line">
              <a:avLst/>
            </a:prstGeom>
            <a:ln w="9525" cmpd="dbl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Hexágono 60"/>
          <p:cNvSpPr/>
          <p:nvPr/>
        </p:nvSpPr>
        <p:spPr>
          <a:xfrm>
            <a:off x="2678146" y="4847264"/>
            <a:ext cx="356612" cy="331440"/>
          </a:xfrm>
          <a:prstGeom prst="hexagon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400" dirty="0">
              <a:solidFill>
                <a:schemeClr val="dk1"/>
              </a:solidFill>
            </a:endParaRPr>
          </a:p>
        </p:txBody>
      </p:sp>
      <p:sp>
        <p:nvSpPr>
          <p:cNvPr id="67" name="Retângulo 66"/>
          <p:cNvSpPr/>
          <p:nvPr/>
        </p:nvSpPr>
        <p:spPr>
          <a:xfrm>
            <a:off x="2784444" y="5041498"/>
            <a:ext cx="144016" cy="141112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1400" dirty="0" smtClean="0">
                <a:solidFill>
                  <a:schemeClr val="dk1"/>
                </a:solidFill>
              </a:rPr>
              <a:t>+</a:t>
            </a:r>
            <a:endParaRPr lang="pt-BR" sz="1400" dirty="0">
              <a:solidFill>
                <a:schemeClr val="dk1"/>
              </a:solidFill>
            </a:endParaRPr>
          </a:p>
        </p:txBody>
      </p:sp>
      <p:cxnSp>
        <p:nvCxnSpPr>
          <p:cNvPr id="102" name="Conector reto 101"/>
          <p:cNvCxnSpPr/>
          <p:nvPr/>
        </p:nvCxnSpPr>
        <p:spPr>
          <a:xfrm flipH="1" flipV="1">
            <a:off x="2226002" y="2351428"/>
            <a:ext cx="1264529" cy="10890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3" name="CaixaDeTexto 102"/>
          <p:cNvSpPr txBox="1"/>
          <p:nvPr/>
        </p:nvSpPr>
        <p:spPr>
          <a:xfrm>
            <a:off x="2279914" y="2174894"/>
            <a:ext cx="12859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Livros vendidos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04" name="Conector reto 103"/>
          <p:cNvCxnSpPr/>
          <p:nvPr/>
        </p:nvCxnSpPr>
        <p:spPr>
          <a:xfrm>
            <a:off x="2226001" y="3014095"/>
            <a:ext cx="1263199" cy="0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5" name="CaixaDeTexto 104"/>
          <p:cNvSpPr txBox="1"/>
          <p:nvPr/>
        </p:nvSpPr>
        <p:spPr>
          <a:xfrm>
            <a:off x="2289237" y="2837561"/>
            <a:ext cx="12859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Pedido de livros</a:t>
            </a:r>
            <a:endParaRPr lang="pt-BR" sz="9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06" name="Grupo 105"/>
          <p:cNvGrpSpPr/>
          <p:nvPr/>
        </p:nvGrpSpPr>
        <p:grpSpPr>
          <a:xfrm>
            <a:off x="2218979" y="3213541"/>
            <a:ext cx="1263199" cy="45719"/>
            <a:chOff x="4771004" y="6129300"/>
            <a:chExt cx="1601196" cy="36004"/>
          </a:xfrm>
        </p:grpSpPr>
        <p:cxnSp>
          <p:nvCxnSpPr>
            <p:cNvPr id="107" name="Conector reto 106"/>
            <p:cNvCxnSpPr/>
            <p:nvPr/>
          </p:nvCxnSpPr>
          <p:spPr>
            <a:xfrm>
              <a:off x="4771004" y="6129300"/>
              <a:ext cx="1601196" cy="0"/>
            </a:xfrm>
            <a:prstGeom prst="line">
              <a:avLst/>
            </a:prstGeom>
            <a:ln w="9525" cmpd="dbl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onector reto 107"/>
            <p:cNvCxnSpPr/>
            <p:nvPr/>
          </p:nvCxnSpPr>
          <p:spPr>
            <a:xfrm>
              <a:off x="4771004" y="6165304"/>
              <a:ext cx="1601196" cy="0"/>
            </a:xfrm>
            <a:prstGeom prst="line">
              <a:avLst/>
            </a:prstGeom>
            <a:ln w="9525" cmpd="dbl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9" name="Hexágono 108"/>
          <p:cNvSpPr/>
          <p:nvPr/>
        </p:nvSpPr>
        <p:spPr>
          <a:xfrm>
            <a:off x="2714461" y="3105564"/>
            <a:ext cx="272233" cy="265791"/>
          </a:xfrm>
          <a:prstGeom prst="hexagon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400" dirty="0">
              <a:solidFill>
                <a:schemeClr val="dk1"/>
              </a:solidFill>
            </a:endParaRPr>
          </a:p>
        </p:txBody>
      </p:sp>
      <p:sp>
        <p:nvSpPr>
          <p:cNvPr id="110" name="CaixaDeTexto 109"/>
          <p:cNvSpPr txBox="1"/>
          <p:nvPr/>
        </p:nvSpPr>
        <p:spPr>
          <a:xfrm>
            <a:off x="2461809" y="3331840"/>
            <a:ext cx="7858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Pagamento do pedido</a:t>
            </a:r>
            <a:endParaRPr lang="pt-BR" sz="8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13" name="Grupo 112"/>
          <p:cNvGrpSpPr/>
          <p:nvPr/>
        </p:nvGrpSpPr>
        <p:grpSpPr>
          <a:xfrm>
            <a:off x="4529224" y="3272790"/>
            <a:ext cx="1263200" cy="595608"/>
            <a:chOff x="2223981" y="3677453"/>
            <a:chExt cx="1263200" cy="595608"/>
          </a:xfrm>
        </p:grpSpPr>
        <p:grpSp>
          <p:nvGrpSpPr>
            <p:cNvPr id="114" name="Grupo 113"/>
            <p:cNvGrpSpPr/>
            <p:nvPr/>
          </p:nvGrpSpPr>
          <p:grpSpPr>
            <a:xfrm>
              <a:off x="2223981" y="3785430"/>
              <a:ext cx="1263200" cy="45719"/>
              <a:chOff x="4771003" y="6129300"/>
              <a:chExt cx="1601197" cy="36004"/>
            </a:xfrm>
          </p:grpSpPr>
          <p:cxnSp>
            <p:nvCxnSpPr>
              <p:cNvPr id="117" name="Conector reto 116"/>
              <p:cNvCxnSpPr/>
              <p:nvPr/>
            </p:nvCxnSpPr>
            <p:spPr>
              <a:xfrm>
                <a:off x="4771004" y="6129300"/>
                <a:ext cx="1601196" cy="0"/>
              </a:xfrm>
              <a:prstGeom prst="line">
                <a:avLst/>
              </a:prstGeom>
              <a:ln w="9525" cmpd="dbl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Conector reto 117"/>
              <p:cNvCxnSpPr/>
              <p:nvPr/>
            </p:nvCxnSpPr>
            <p:spPr>
              <a:xfrm>
                <a:off x="4771004" y="6165304"/>
                <a:ext cx="1601196" cy="0"/>
              </a:xfrm>
              <a:prstGeom prst="line">
                <a:avLst/>
              </a:prstGeom>
              <a:ln w="9525" cmpd="dbl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5" name="Hexágono 114"/>
            <p:cNvSpPr/>
            <p:nvPr/>
          </p:nvSpPr>
          <p:spPr>
            <a:xfrm>
              <a:off x="2719463" y="3677453"/>
              <a:ext cx="272233" cy="265791"/>
            </a:xfrm>
            <a:prstGeom prst="hexagon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 sz="1400" dirty="0">
                <a:solidFill>
                  <a:schemeClr val="dk1"/>
                </a:solidFill>
              </a:endParaRPr>
            </a:p>
          </p:txBody>
        </p:sp>
        <p:sp>
          <p:nvSpPr>
            <p:cNvPr id="116" name="CaixaDeTexto 115"/>
            <p:cNvSpPr txBox="1"/>
            <p:nvPr/>
          </p:nvSpPr>
          <p:spPr>
            <a:xfrm>
              <a:off x="2466811" y="3903729"/>
              <a:ext cx="7858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9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Encomenda de títulos</a:t>
              </a:r>
              <a:endParaRPr lang="pt-BR" sz="9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21" name="Retângulo 120"/>
          <p:cNvSpPr/>
          <p:nvPr/>
        </p:nvSpPr>
        <p:spPr>
          <a:xfrm>
            <a:off x="5802449" y="4447200"/>
            <a:ext cx="1036357" cy="332514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Editora</a:t>
            </a:r>
            <a:endParaRPr lang="pt-BR" sz="1400" dirty="0"/>
          </a:p>
        </p:txBody>
      </p:sp>
      <p:sp>
        <p:nvSpPr>
          <p:cNvPr id="122" name="Retângulo 121"/>
          <p:cNvSpPr/>
          <p:nvPr/>
        </p:nvSpPr>
        <p:spPr>
          <a:xfrm>
            <a:off x="5802752" y="4779714"/>
            <a:ext cx="1036054" cy="792088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sz="1400"/>
          </a:p>
        </p:txBody>
      </p:sp>
      <p:sp>
        <p:nvSpPr>
          <p:cNvPr id="123" name="CaixaDeTexto 122"/>
          <p:cNvSpPr txBox="1"/>
          <p:nvPr/>
        </p:nvSpPr>
        <p:spPr>
          <a:xfrm>
            <a:off x="6149727" y="5294803"/>
            <a:ext cx="405880" cy="276999"/>
          </a:xfrm>
          <a:prstGeom prst="rect">
            <a:avLst/>
          </a:prstGeom>
          <a:noFill/>
          <a:ln w="9525">
            <a:noFill/>
          </a:ln>
        </p:spPr>
        <p:txBody>
          <a:bodyPr wrap="none" rtlCol="0">
            <a:spAutoFit/>
          </a:bodyPr>
          <a:lstStyle/>
          <a:p>
            <a:r>
              <a:rPr lang="pt-BR" sz="1200" b="1" dirty="0" smtClean="0"/>
              <a:t>|||</a:t>
            </a:r>
            <a:endParaRPr lang="pt-BR" sz="1200" b="1" dirty="0"/>
          </a:p>
        </p:txBody>
      </p:sp>
      <p:grpSp>
        <p:nvGrpSpPr>
          <p:cNvPr id="124" name="Grupo 123"/>
          <p:cNvGrpSpPr/>
          <p:nvPr/>
        </p:nvGrpSpPr>
        <p:grpSpPr>
          <a:xfrm>
            <a:off x="4524672" y="4871878"/>
            <a:ext cx="1263200" cy="595608"/>
            <a:chOff x="2223981" y="3677453"/>
            <a:chExt cx="1263200" cy="595608"/>
          </a:xfrm>
        </p:grpSpPr>
        <p:grpSp>
          <p:nvGrpSpPr>
            <p:cNvPr id="125" name="Grupo 124"/>
            <p:cNvGrpSpPr/>
            <p:nvPr/>
          </p:nvGrpSpPr>
          <p:grpSpPr>
            <a:xfrm>
              <a:off x="2223981" y="3785430"/>
              <a:ext cx="1263200" cy="45719"/>
              <a:chOff x="4771003" y="6129300"/>
              <a:chExt cx="1601197" cy="36004"/>
            </a:xfrm>
          </p:grpSpPr>
          <p:cxnSp>
            <p:nvCxnSpPr>
              <p:cNvPr id="128" name="Conector reto 127"/>
              <p:cNvCxnSpPr/>
              <p:nvPr/>
            </p:nvCxnSpPr>
            <p:spPr>
              <a:xfrm>
                <a:off x="4771004" y="6129300"/>
                <a:ext cx="1601196" cy="0"/>
              </a:xfrm>
              <a:prstGeom prst="line">
                <a:avLst/>
              </a:prstGeom>
              <a:ln w="9525" cmpd="dbl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Conector reto 128"/>
              <p:cNvCxnSpPr/>
              <p:nvPr/>
            </p:nvCxnSpPr>
            <p:spPr>
              <a:xfrm>
                <a:off x="4771004" y="6165304"/>
                <a:ext cx="1601196" cy="0"/>
              </a:xfrm>
              <a:prstGeom prst="line">
                <a:avLst/>
              </a:prstGeom>
              <a:ln w="9525" cmpd="dbl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6" name="Hexágono 125"/>
            <p:cNvSpPr/>
            <p:nvPr/>
          </p:nvSpPr>
          <p:spPr>
            <a:xfrm>
              <a:off x="2719463" y="3677453"/>
              <a:ext cx="272233" cy="265791"/>
            </a:xfrm>
            <a:prstGeom prst="hexagon">
              <a:avLst/>
            </a:prstGeom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 sz="1400" dirty="0">
                <a:solidFill>
                  <a:schemeClr val="dk1"/>
                </a:solidFill>
              </a:endParaRPr>
            </a:p>
          </p:txBody>
        </p:sp>
        <p:sp>
          <p:nvSpPr>
            <p:cNvPr id="127" name="CaixaDeTexto 126"/>
            <p:cNvSpPr txBox="1"/>
            <p:nvPr/>
          </p:nvSpPr>
          <p:spPr>
            <a:xfrm>
              <a:off x="2466811" y="3903729"/>
              <a:ext cx="7858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900" dirty="0" smtClean="0">
                  <a:latin typeface="Segoe UI" panose="020B0502040204020203" pitchFamily="34" charset="0"/>
                  <a:ea typeface="Segoe UI" panose="020B0502040204020203" pitchFamily="34" charset="0"/>
                  <a:cs typeface="Segoe UI" panose="020B0502040204020203" pitchFamily="34" charset="0"/>
                </a:rPr>
                <a:t>Encomenda de títulos</a:t>
              </a:r>
              <a:endParaRPr lang="pt-BR" sz="9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9211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10835</TotalTime>
  <Words>146</Words>
  <Application>Microsoft Office PowerPoint</Application>
  <PresentationFormat>Apresentação na tela (4:3)</PresentationFormat>
  <Paragraphs>74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Kelly Sganderla - iProcess</dc:creator>
  <cp:lastModifiedBy>kelly.sganderla</cp:lastModifiedBy>
  <cp:revision>19</cp:revision>
  <dcterms:created xsi:type="dcterms:W3CDTF">2013-10-09T20:27:43Z</dcterms:created>
  <dcterms:modified xsi:type="dcterms:W3CDTF">2014-08-25T13:41:54Z</dcterms:modified>
</cp:coreProperties>
</file>